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6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3627324" y="2030730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FWK2415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 </a:t>
                      </a:r>
                      <a:r>
                        <a:rPr lang="en-US" altLang="zh-CN" sz="1000" smtClean="0">
                          <a:sym typeface="+mn-ea"/>
                        </a:rPr>
                        <a:t>10°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sym typeface="+mn-ea"/>
                        </a:rPr>
                        <a:t>广场、户外景观、绿化景观照明。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FWK2415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16840"/>
            <a:ext cx="1853565" cy="2471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54405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FWK2415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12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1800K/2200K/2700K/3000K/4000K/5000K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10°/15°/20°/30°/45°/60°/2515°/5015°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zh-CN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1800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76W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中心光强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44500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cd(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SX-10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);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42000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cd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XPG-10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200" dirty="0">
                          <a:sym typeface="+mn-ea"/>
                        </a:rPr>
                        <a:t>3*1.0mm2 </a:t>
                      </a:r>
                      <a:r>
                        <a:rPr sz="1200" dirty="0" err="1" smtClean="0">
                          <a:sym typeface="+mn-ea"/>
                        </a:rPr>
                        <a:t>橡胶线</a:t>
                      </a:r>
                      <a:r>
                        <a:rPr lang="en-US" sz="1200" dirty="0" smtClean="0">
                          <a:sym typeface="+mn-ea"/>
                        </a:rPr>
                        <a:t>(</a:t>
                      </a:r>
                      <a:r>
                        <a:rPr sz="1200" dirty="0" err="1" smtClean="0">
                          <a:sym typeface="+mn-ea"/>
                        </a:rPr>
                        <a:t>高压</a:t>
                      </a:r>
                      <a:r>
                        <a:rPr lang="en-US" sz="1200" dirty="0" smtClean="0">
                          <a:sym typeface="+mn-ea"/>
                        </a:rPr>
                        <a:t>)</a:t>
                      </a:r>
                      <a:r>
                        <a:rPr sz="1200" dirty="0" smtClean="0">
                          <a:sym typeface="+mn-ea"/>
                        </a:rPr>
                        <a:t>；</a:t>
                      </a:r>
                      <a:r>
                        <a:rPr sz="1200" dirty="0">
                          <a:sym typeface="+mn-ea"/>
                        </a:rPr>
                        <a:t>2*1.0mm2 </a:t>
                      </a:r>
                      <a:r>
                        <a:rPr sz="1200" dirty="0" err="1" smtClean="0">
                          <a:sym typeface="+mn-ea"/>
                        </a:rPr>
                        <a:t>橡胶线</a:t>
                      </a:r>
                      <a:r>
                        <a:rPr lang="en-US" sz="1200" dirty="0" smtClean="0">
                          <a:sym typeface="+mn-ea"/>
                        </a:rPr>
                        <a:t>(</a:t>
                      </a:r>
                      <a:r>
                        <a:rPr sz="1200" dirty="0" err="1" smtClean="0">
                          <a:sym typeface="+mn-ea"/>
                        </a:rPr>
                        <a:t>低压</a:t>
                      </a:r>
                      <a:r>
                        <a:rPr lang="en-US" sz="1200" dirty="0" smtClean="0">
                          <a:sym typeface="+mn-ea"/>
                        </a:rPr>
                        <a:t>)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</a:t>
                      </a:r>
                      <a:r>
                        <a:rPr lang="zh-CN" altLang="en-US" sz="1100" dirty="0" smtClean="0">
                          <a:sym typeface="+mn-ea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2.8KG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2052" y="4615650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40221"/>
          <a:stretch>
            <a:fillRect/>
          </a:stretch>
        </p:blipFill>
        <p:spPr>
          <a:xfrm>
            <a:off x="899592" y="5157192"/>
            <a:ext cx="1783715" cy="855345"/>
          </a:xfrm>
          <a:prstGeom prst="rect">
            <a:avLst/>
          </a:prstGeom>
        </p:spPr>
      </p:pic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884013" y="5971784"/>
            <a:ext cx="690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外遮光罩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690671" y="5971784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蜂窝防眩网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85" y="5187671"/>
            <a:ext cx="854075" cy="794385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779168" y="5982056"/>
            <a:ext cx="817880" cy="245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深筒防眩罩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1550" y="1180465"/>
            <a:ext cx="7013575" cy="32943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741a0db-476d-4080-a021-fa24d316899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WPS 演示</Application>
  <PresentationFormat>全屏显示(4:3)</PresentationFormat>
  <Paragraphs>107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97</cp:revision>
  <dcterms:created xsi:type="dcterms:W3CDTF">2015-05-19T08:03:00Z</dcterms:created>
  <dcterms:modified xsi:type="dcterms:W3CDTF">2023-10-07T05:53:04Z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